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0"/>
  </p:notesMasterIdLst>
  <p:sldIdLst>
    <p:sldId id="262" r:id="rId2"/>
    <p:sldId id="284" r:id="rId3"/>
    <p:sldId id="285" r:id="rId4"/>
    <p:sldId id="286" r:id="rId5"/>
    <p:sldId id="288" r:id="rId6"/>
    <p:sldId id="289" r:id="rId7"/>
    <p:sldId id="290" r:id="rId8"/>
    <p:sldId id="291" r:id="rId9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B6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71"/>
    <p:restoredTop sz="94674"/>
  </p:normalViewPr>
  <p:slideViewPr>
    <p:cSldViewPr snapToGrid="0" snapToObjects="1">
      <p:cViewPr varScale="1">
        <p:scale>
          <a:sx n="68" d="100"/>
          <a:sy n="68" d="100"/>
        </p:scale>
        <p:origin x="1051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825E20-27D8-184F-8AD8-4483E64BE7F1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42E2E7-ABF9-2F4D-AE95-832089EBB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556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,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B2E4F1C-BC00-7043-9ECB-D12C6377D4EA}"/>
              </a:ext>
            </a:extLst>
          </p:cNvPr>
          <p:cNvSpPr/>
          <p:nvPr userDrawn="1"/>
        </p:nvSpPr>
        <p:spPr>
          <a:xfrm>
            <a:off x="-2326" y="4392656"/>
            <a:ext cx="9144000" cy="78471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4A0305-8BED-744C-BFDD-2D70480DB5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65757" y="4401365"/>
            <a:ext cx="2143269" cy="7869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B45C66-74AB-854B-8AF3-3DE3D43269D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0000"/>
          </a:blip>
          <a:srcRect t="16938" r="13015"/>
          <a:stretch/>
        </p:blipFill>
        <p:spPr>
          <a:xfrm>
            <a:off x="5789571" y="139148"/>
            <a:ext cx="3352103" cy="39459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C927345-92E0-6643-B2EC-98A9107E0FAE}"/>
              </a:ext>
            </a:extLst>
          </p:cNvPr>
          <p:cNvSpPr/>
          <p:nvPr userDrawn="1"/>
        </p:nvSpPr>
        <p:spPr>
          <a:xfrm>
            <a:off x="-1" y="0"/>
            <a:ext cx="9144000" cy="139148"/>
          </a:xfrm>
          <a:prstGeom prst="rect">
            <a:avLst/>
          </a:prstGeom>
          <a:solidFill>
            <a:srgbClr val="C69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696A0DD-882B-3644-9BA2-16B068848C21}"/>
              </a:ext>
            </a:extLst>
          </p:cNvPr>
          <p:cNvCxnSpPr/>
          <p:nvPr userDrawn="1"/>
        </p:nvCxnSpPr>
        <p:spPr>
          <a:xfrm>
            <a:off x="583392" y="2584991"/>
            <a:ext cx="1216958" cy="0"/>
          </a:xfrm>
          <a:prstGeom prst="line">
            <a:avLst/>
          </a:prstGeom>
          <a:ln w="19050">
            <a:solidFill>
              <a:srgbClr val="C692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616694A-C243-8F48-B446-BF11A7C454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73213" y="456399"/>
            <a:ext cx="4362450" cy="1963737"/>
          </a:xfrm>
        </p:spPr>
        <p:txBody>
          <a:bodyPr anchor="b">
            <a:normAutofit/>
          </a:bodyPr>
          <a:lstStyle>
            <a:lvl1pPr marL="0" indent="0">
              <a:lnSpc>
                <a:spcPts val="7000"/>
              </a:lnSpc>
              <a:spcBef>
                <a:spcPts val="0"/>
              </a:spcBef>
              <a:buNone/>
              <a:defRPr sz="6500" b="0" i="0" spc="300" baseline="0">
                <a:solidFill>
                  <a:schemeClr val="tx1"/>
                </a:solidFill>
                <a:latin typeface="Abolition" pitchFamily="2" charset="0"/>
              </a:defRPr>
            </a:lvl1pPr>
          </a:lstStyle>
          <a:p>
            <a:pPr lvl="0"/>
            <a:r>
              <a:rPr lang="en-US" dirty="0"/>
              <a:t>Title to </a:t>
            </a:r>
            <a:br>
              <a:rPr lang="en-US" dirty="0"/>
            </a:br>
            <a:r>
              <a:rPr lang="en-US" dirty="0"/>
              <a:t>go here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C3529D2-738A-B444-ABB5-B8117680A6E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3214" y="2904119"/>
            <a:ext cx="4362450" cy="259868"/>
          </a:xfrm>
        </p:spPr>
        <p:txBody>
          <a:bodyPr anchor="ctr"/>
          <a:lstStyle>
            <a:lvl1pPr marL="0" indent="0">
              <a:lnSpc>
                <a:spcPts val="1880"/>
              </a:lnSpc>
              <a:spcBef>
                <a:spcPts val="0"/>
              </a:spcBef>
              <a:buNone/>
              <a:defRPr/>
            </a:lvl1pPr>
          </a:lstStyle>
          <a:p>
            <a:pPr lvl="0"/>
            <a:r>
              <a:rPr lang="en-US" dirty="0"/>
              <a:t>Subtitle / Presenter</a:t>
            </a:r>
          </a:p>
        </p:txBody>
      </p:sp>
    </p:spTree>
    <p:extLst>
      <p:ext uri="{BB962C8B-B14F-4D97-AF65-F5344CB8AC3E}">
        <p14:creationId xmlns:p14="http://schemas.microsoft.com/office/powerpoint/2010/main" val="31455805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004BC79-4A47-F947-8EF2-485C0AEA7E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650" y="1538096"/>
            <a:ext cx="2081805" cy="246774"/>
          </a:xfrm>
        </p:spPr>
        <p:txBody>
          <a:bodyPr>
            <a:noAutofit/>
          </a:bodyPr>
          <a:lstStyle>
            <a:lvl1pPr marL="0" indent="0" algn="l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DDD0F1C2-4261-984A-A5E2-8263822DE4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544435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BDBB06-23EC-1249-9E7A-B7F4379BBF5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8650" y="1902618"/>
            <a:ext cx="3429000" cy="2158304"/>
          </a:xfrm>
        </p:spPr>
        <p:txBody>
          <a:bodyPr/>
          <a:lstStyle>
            <a:lvl1pPr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1BE8467C-F8A0-0B46-954C-0CCA5AE188E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6350" y="1538096"/>
            <a:ext cx="2081805" cy="246774"/>
          </a:xfrm>
        </p:spPr>
        <p:txBody>
          <a:bodyPr>
            <a:noAutofit/>
          </a:bodyPr>
          <a:lstStyle>
            <a:lvl1pPr marL="0" indent="0" algn="l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B764E411-936F-3044-8265-A066A2B83B6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6350" y="1902618"/>
            <a:ext cx="3429000" cy="2158304"/>
          </a:xfrm>
        </p:spPr>
        <p:txBody>
          <a:bodyPr/>
          <a:lstStyle>
            <a:lvl1pPr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F7C988E-4FD1-F44B-8698-26D540F4924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66161" y="2971685"/>
            <a:ext cx="201168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05959D2-BEEE-8D4C-8216-8C05C61B75DC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7AAF54B-C785-4346-9B7B-CA106BFE8CDB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005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004BC79-4A47-F947-8EF2-485C0AEA7E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650" y="1538096"/>
            <a:ext cx="2081805" cy="246774"/>
          </a:xfrm>
        </p:spPr>
        <p:txBody>
          <a:bodyPr>
            <a:noAutofit/>
          </a:bodyPr>
          <a:lstStyle>
            <a:lvl1pPr marL="0" indent="0" algn="ctr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DDD0F1C2-4261-984A-A5E2-8263822DE4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544435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BDBB06-23EC-1249-9E7A-B7F4379BBF5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8650" y="1902618"/>
            <a:ext cx="2081805" cy="2158304"/>
          </a:xfrm>
        </p:spPr>
        <p:txBody>
          <a:bodyPr/>
          <a:lstStyle>
            <a:lvl1pPr algn="ctr"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EEBD7929-DCAA-9F42-A87C-7B5A76711B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40278" y="1902618"/>
            <a:ext cx="2081805" cy="2158304"/>
          </a:xfrm>
        </p:spPr>
        <p:txBody>
          <a:bodyPr/>
          <a:lstStyle>
            <a:lvl1pPr algn="ctr"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1684F489-4B0E-7447-8E87-1F18960C53D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56575" y="1902618"/>
            <a:ext cx="2081805" cy="2158304"/>
          </a:xfrm>
        </p:spPr>
        <p:txBody>
          <a:bodyPr/>
          <a:lstStyle>
            <a:lvl1pPr algn="ctr"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1BE8467C-F8A0-0B46-954C-0CCA5AE188E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1097" y="1538096"/>
            <a:ext cx="2081805" cy="246774"/>
          </a:xfrm>
        </p:spPr>
        <p:txBody>
          <a:bodyPr>
            <a:noAutofit/>
          </a:bodyPr>
          <a:lstStyle>
            <a:lvl1pPr marL="0" indent="0" algn="ctr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3DA5635F-177B-8C4B-A3DC-69876D82003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33544" y="1538096"/>
            <a:ext cx="2081805" cy="246774"/>
          </a:xfrm>
        </p:spPr>
        <p:txBody>
          <a:bodyPr>
            <a:noAutofit/>
          </a:bodyPr>
          <a:lstStyle>
            <a:lvl1pPr marL="0" indent="0" algn="ctr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7428C66-1F80-4C4D-BCD2-480123DFFA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2108835" y="2981210"/>
            <a:ext cx="201168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C5691CA-25BF-4244-8679-B624DA433733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5023485" y="2981210"/>
            <a:ext cx="201168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63FDE-A720-A74F-88A3-418704C0C76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18CB42-5BE5-6847-AFF9-834D3CA9162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3175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Custom 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3EA9E52-51FA-9F4C-9DB4-48F3FAA96946}"/>
              </a:ext>
            </a:extLst>
          </p:cNvPr>
          <p:cNvSpPr/>
          <p:nvPr userDrawn="1"/>
        </p:nvSpPr>
        <p:spPr>
          <a:xfrm>
            <a:off x="-1" y="0"/>
            <a:ext cx="9144000" cy="139148"/>
          </a:xfrm>
          <a:prstGeom prst="rect">
            <a:avLst/>
          </a:prstGeom>
          <a:solidFill>
            <a:srgbClr val="C69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E50C8D-7C8F-F44C-9245-C8E54948B279}"/>
              </a:ext>
            </a:extLst>
          </p:cNvPr>
          <p:cNvSpPr/>
          <p:nvPr userDrawn="1"/>
        </p:nvSpPr>
        <p:spPr>
          <a:xfrm>
            <a:off x="5895975" y="139148"/>
            <a:ext cx="3248023" cy="43644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0157B452-A578-2C41-8127-5539B4BB11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544435"/>
            <a:ext cx="4191209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39D716E-1CF3-9042-9DD1-4AAD039355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1817297"/>
            <a:ext cx="4191000" cy="2686327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1680"/>
              </a:lnSpc>
              <a:spcBef>
                <a:spcPts val="750"/>
              </a:spcBef>
              <a:spcAft>
                <a:spcPts val="600"/>
              </a:spcAft>
              <a:buClrTx/>
              <a:buSzPct val="75000"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Pct val="75000"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  <a:p>
            <a:pPr lvl="0"/>
            <a:endParaRPr lang="en-US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0522682-F92A-144E-938B-45336A6368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650" y="1435188"/>
            <a:ext cx="4191000" cy="382110"/>
          </a:xfrm>
        </p:spPr>
        <p:txBody>
          <a:bodyPr>
            <a:normAutofit/>
          </a:bodyPr>
          <a:lstStyle>
            <a:lvl1pPr marL="0" indent="0" algn="l">
              <a:lnSpc>
                <a:spcPts val="2020"/>
              </a:lnSpc>
              <a:buNone/>
              <a:defRPr sz="1600" b="1" i="0" spc="50" baseline="0">
                <a:solidFill>
                  <a:schemeClr val="accent1"/>
                </a:solidFill>
                <a:latin typeface="Utopia Std Semibold" panose="020405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2E424E-5889-7847-838F-5925BED8A91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C3CA1E-7A7E-DF47-984B-664CF3C0861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1502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,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FD299AF-B7C4-AB4D-BC54-733C75A44911}"/>
              </a:ext>
            </a:extLst>
          </p:cNvPr>
          <p:cNvSpPr/>
          <p:nvPr userDrawn="1"/>
        </p:nvSpPr>
        <p:spPr>
          <a:xfrm>
            <a:off x="0" y="116732"/>
            <a:ext cx="3320374" cy="43644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A2F810-22CB-2B43-91C2-51FFAA2392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8086" y="682052"/>
            <a:ext cx="2484202" cy="1464518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EA9E52-51FA-9F4C-9DB4-48F3FAA96946}"/>
              </a:ext>
            </a:extLst>
          </p:cNvPr>
          <p:cNvSpPr/>
          <p:nvPr userDrawn="1"/>
        </p:nvSpPr>
        <p:spPr>
          <a:xfrm>
            <a:off x="-1" y="0"/>
            <a:ext cx="9144000" cy="139148"/>
          </a:xfrm>
          <a:prstGeom prst="rect">
            <a:avLst/>
          </a:prstGeom>
          <a:solidFill>
            <a:srgbClr val="C69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E50C8D-7C8F-F44C-9245-C8E54948B279}"/>
              </a:ext>
            </a:extLst>
          </p:cNvPr>
          <p:cNvSpPr/>
          <p:nvPr userDrawn="1"/>
        </p:nvSpPr>
        <p:spPr>
          <a:xfrm>
            <a:off x="8841441" y="139148"/>
            <a:ext cx="302557" cy="43644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9EB1531-8C6C-9547-9EC3-C6E24B8484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5000"/>
          </a:blip>
          <a:srcRect l="45063" t="25956" r="45411" b="58583"/>
          <a:stretch/>
        </p:blipFill>
        <p:spPr>
          <a:xfrm>
            <a:off x="674557" y="1672992"/>
            <a:ext cx="2645817" cy="2808217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4A1A05-EE43-614A-9F7E-27041F9BD6A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7576B9-EA1D-964E-A0C5-37396144591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5002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,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C6E82-E25B-CE41-A908-43BD2EC2B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8886" y="537738"/>
            <a:ext cx="4173114" cy="46917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5C5C3F7-814B-F644-B33E-D033B1334A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2518" y="537738"/>
            <a:ext cx="6165476" cy="469175"/>
          </a:xfrm>
        </p:spPr>
        <p:txBody>
          <a:bodyPr anchor="ctr"/>
          <a:lstStyle>
            <a:lvl1pPr>
              <a:defRPr spc="50" baseline="0"/>
            </a:lvl1pPr>
          </a:lstStyle>
          <a:p>
            <a:pPr lvl="0"/>
            <a:r>
              <a:rPr lang="en-US" dirty="0"/>
              <a:t>SUBHEAD TO GO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E2933-6B02-0144-BF1A-69A51D5C031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18749-87A2-0341-9D35-5E74E8AB75D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1038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llery, 6 or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4AA42E8-9C39-454E-ADD6-58C0005063C5}"/>
              </a:ext>
            </a:extLst>
          </p:cNvPr>
          <p:cNvSpPr/>
          <p:nvPr userDrawn="1"/>
        </p:nvSpPr>
        <p:spPr>
          <a:xfrm flipH="1">
            <a:off x="2983149" y="479897"/>
            <a:ext cx="6160850" cy="394943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35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1" dirty="0">
              <a:latin typeface="Muli Regular" charset="0"/>
            </a:endParaRP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9DB7D153-61A8-B34E-A15C-9B46F446BCA3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3519701" y="2474121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7D336015-19B8-2247-9DF3-762298B05F56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3519702" y="969579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0DE58043-A190-A54E-A57D-DB8D7710CA6E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5425619" y="971585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12" name="Picture Placeholder 6">
            <a:extLst>
              <a:ext uri="{FF2B5EF4-FFF2-40B4-BE49-F238E27FC236}">
                <a16:creationId xmlns:a16="http://schemas.microsoft.com/office/drawing/2014/main" id="{21A2D792-C3A8-B94C-8D1A-FF993AF9B647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>
            <a:off x="7331536" y="969579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16F74465-B7AF-DC42-B0E0-DAEE3F794FD1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>
          <a:xfrm>
            <a:off x="5425618" y="2474123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09C94A2A-6979-4D49-945C-5C430721B087}"/>
              </a:ext>
            </a:extLst>
          </p:cNvPr>
          <p:cNvSpPr>
            <a:spLocks noGrp="1" noChangeAspect="1"/>
          </p:cNvSpPr>
          <p:nvPr>
            <p:ph type="pic" sz="quarter" idx="21"/>
          </p:nvPr>
        </p:nvSpPr>
        <p:spPr>
          <a:xfrm>
            <a:off x="7331535" y="2474122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15" name="Title Placeholder 1">
            <a:extLst>
              <a:ext uri="{FF2B5EF4-FFF2-40B4-BE49-F238E27FC236}">
                <a16:creationId xmlns:a16="http://schemas.microsoft.com/office/drawing/2014/main" id="{7C63A3F1-3298-8C4D-984E-C388DD7476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1798" y="479897"/>
            <a:ext cx="2331155" cy="134217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9B350A66-F079-A443-A6E6-F4E8B55CB8B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1798" y="1398494"/>
            <a:ext cx="2331155" cy="3069802"/>
          </a:xfrm>
        </p:spPr>
        <p:txBody>
          <a:bodyPr>
            <a:normAutofit/>
          </a:bodyPr>
          <a:lstStyle>
            <a:lvl1pPr marL="285750" indent="-194310" algn="l">
              <a:lnSpc>
                <a:spcPts val="172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sz="13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. </a:t>
            </a:r>
          </a:p>
          <a:p>
            <a:pPr lvl="0"/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br>
              <a:rPr lang="en-US" dirty="0"/>
            </a:b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16ABDF-2326-9E45-8E5D-9E5FC6E22C90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81559F-D07E-9448-A48A-3FAC3824885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9160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llery,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18DBE99-52AB-F04F-930B-3FC4609BFACD}"/>
              </a:ext>
            </a:extLst>
          </p:cNvPr>
          <p:cNvSpPr/>
          <p:nvPr userDrawn="1"/>
        </p:nvSpPr>
        <p:spPr>
          <a:xfrm>
            <a:off x="0" y="1"/>
            <a:ext cx="9144000" cy="1142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20D72D75-4DCD-9A4C-9025-AE57E4130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336912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Page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63AF38-E211-6242-BDED-D2C0F25B71E7}"/>
              </a:ext>
            </a:extLst>
          </p:cNvPr>
          <p:cNvSpPr/>
          <p:nvPr userDrawn="1"/>
        </p:nvSpPr>
        <p:spPr>
          <a:xfrm>
            <a:off x="0" y="4000501"/>
            <a:ext cx="9144000" cy="1142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C74FF91-56F8-4041-8084-DCA6FE3768A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0280" y="1704616"/>
            <a:ext cx="1874520" cy="1871663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9890E7C6-6DB0-2747-A517-8DEE6CDE9DA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26179" y="1704616"/>
            <a:ext cx="1871663" cy="1871663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770EB97E-35CF-6846-8293-85934656164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37790" y="1704616"/>
            <a:ext cx="1871663" cy="1871663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B67E2AC7-593C-1A48-9B8F-BCBC2F014A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2259" y="1704615"/>
            <a:ext cx="1871663" cy="1871663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3DA595-6767-6E47-88AB-C69BAECFD82E}"/>
              </a:ext>
            </a:extLst>
          </p:cNvPr>
          <p:cNvSpPr/>
          <p:nvPr userDrawn="1"/>
        </p:nvSpPr>
        <p:spPr>
          <a:xfrm>
            <a:off x="620280" y="1567221"/>
            <a:ext cx="1874520" cy="137394"/>
          </a:xfrm>
          <a:prstGeom prst="rect">
            <a:avLst/>
          </a:prstGeom>
          <a:solidFill>
            <a:srgbClr val="B7C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0F9943-07F2-8149-AEE3-39D76BFF5AD7}"/>
              </a:ext>
            </a:extLst>
          </p:cNvPr>
          <p:cNvSpPr/>
          <p:nvPr userDrawn="1"/>
        </p:nvSpPr>
        <p:spPr>
          <a:xfrm>
            <a:off x="2624750" y="1567221"/>
            <a:ext cx="1874520" cy="137394"/>
          </a:xfrm>
          <a:prstGeom prst="rect">
            <a:avLst/>
          </a:prstGeom>
          <a:solidFill>
            <a:srgbClr val="B7C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1F5B73-4FB9-BA4B-84DD-9FC6B4AC685B}"/>
              </a:ext>
            </a:extLst>
          </p:cNvPr>
          <p:cNvSpPr/>
          <p:nvPr userDrawn="1"/>
        </p:nvSpPr>
        <p:spPr>
          <a:xfrm>
            <a:off x="4636361" y="1567221"/>
            <a:ext cx="1874520" cy="137394"/>
          </a:xfrm>
          <a:prstGeom prst="rect">
            <a:avLst/>
          </a:prstGeom>
          <a:solidFill>
            <a:srgbClr val="B7C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5F7F1AE-1B0E-1142-BDE6-15F85C0D8411}"/>
              </a:ext>
            </a:extLst>
          </p:cNvPr>
          <p:cNvSpPr/>
          <p:nvPr userDrawn="1"/>
        </p:nvSpPr>
        <p:spPr>
          <a:xfrm>
            <a:off x="6640830" y="1567221"/>
            <a:ext cx="1874520" cy="137394"/>
          </a:xfrm>
          <a:prstGeom prst="rect">
            <a:avLst/>
          </a:prstGeom>
          <a:solidFill>
            <a:srgbClr val="B7C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6048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gallery,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18DBE99-52AB-F04F-930B-3FC4609BFACD}"/>
              </a:ext>
            </a:extLst>
          </p:cNvPr>
          <p:cNvSpPr/>
          <p:nvPr userDrawn="1"/>
        </p:nvSpPr>
        <p:spPr>
          <a:xfrm>
            <a:off x="0" y="1"/>
            <a:ext cx="9144000" cy="1142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20D72D75-4DCD-9A4C-9025-AE57E4130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336912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Page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63AF38-E211-6242-BDED-D2C0F25B71E7}"/>
              </a:ext>
            </a:extLst>
          </p:cNvPr>
          <p:cNvSpPr/>
          <p:nvPr userDrawn="1"/>
        </p:nvSpPr>
        <p:spPr>
          <a:xfrm>
            <a:off x="0" y="4017764"/>
            <a:ext cx="9144000" cy="1142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3DA595-6767-6E47-88AB-C69BAECFD82E}"/>
              </a:ext>
            </a:extLst>
          </p:cNvPr>
          <p:cNvSpPr/>
          <p:nvPr userDrawn="1"/>
        </p:nvSpPr>
        <p:spPr>
          <a:xfrm>
            <a:off x="620280" y="1567221"/>
            <a:ext cx="1874520" cy="1373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0F9943-07F2-8149-AEE3-39D76BFF5AD7}"/>
              </a:ext>
            </a:extLst>
          </p:cNvPr>
          <p:cNvSpPr/>
          <p:nvPr userDrawn="1"/>
        </p:nvSpPr>
        <p:spPr>
          <a:xfrm>
            <a:off x="2630726" y="1567221"/>
            <a:ext cx="1874520" cy="1373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1F5B73-4FB9-BA4B-84DD-9FC6B4AC685B}"/>
              </a:ext>
            </a:extLst>
          </p:cNvPr>
          <p:cNvSpPr/>
          <p:nvPr userDrawn="1"/>
        </p:nvSpPr>
        <p:spPr>
          <a:xfrm>
            <a:off x="4629792" y="1567221"/>
            <a:ext cx="1874520" cy="1373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5F7F1AE-1B0E-1142-BDE6-15F85C0D8411}"/>
              </a:ext>
            </a:extLst>
          </p:cNvPr>
          <p:cNvSpPr/>
          <p:nvPr userDrawn="1"/>
        </p:nvSpPr>
        <p:spPr>
          <a:xfrm>
            <a:off x="6645604" y="1567221"/>
            <a:ext cx="1874520" cy="1373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3C0AB91-AE22-8F4F-B0BC-99D98181E680}"/>
              </a:ext>
            </a:extLst>
          </p:cNvPr>
          <p:cNvSpPr/>
          <p:nvPr userDrawn="1"/>
        </p:nvSpPr>
        <p:spPr>
          <a:xfrm>
            <a:off x="619077" y="1704615"/>
            <a:ext cx="1876926" cy="1874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4F2F4F1-A0CE-194A-99F7-2918509C6C49}"/>
              </a:ext>
            </a:extLst>
          </p:cNvPr>
          <p:cNvSpPr/>
          <p:nvPr userDrawn="1"/>
        </p:nvSpPr>
        <p:spPr>
          <a:xfrm>
            <a:off x="2629523" y="1704615"/>
            <a:ext cx="1876926" cy="1874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B3E50DA-7B8F-6A49-A19F-6956D1A26B7F}"/>
              </a:ext>
            </a:extLst>
          </p:cNvPr>
          <p:cNvSpPr/>
          <p:nvPr userDrawn="1"/>
        </p:nvSpPr>
        <p:spPr>
          <a:xfrm>
            <a:off x="4628589" y="1704615"/>
            <a:ext cx="1876926" cy="1874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8AAEC86-254A-974D-8B29-05FD6132BC2D}"/>
              </a:ext>
            </a:extLst>
          </p:cNvPr>
          <p:cNvSpPr/>
          <p:nvPr userDrawn="1"/>
        </p:nvSpPr>
        <p:spPr>
          <a:xfrm>
            <a:off x="6644401" y="1704615"/>
            <a:ext cx="1876926" cy="1874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6045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Gallery,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2B5AD87-CC57-C14A-90CC-6DE93EAE48A0}"/>
              </a:ext>
            </a:extLst>
          </p:cNvPr>
          <p:cNvSpPr/>
          <p:nvPr userDrawn="1"/>
        </p:nvSpPr>
        <p:spPr>
          <a:xfrm>
            <a:off x="0" y="1142999"/>
            <a:ext cx="9144000" cy="28747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20D72D75-4DCD-9A4C-9025-AE57E4130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421557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2ECBA7-0A4E-A44A-8F84-264B7C32041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71750B-6A57-6F4A-BAED-0846F139119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4312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Image and Content,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59EA979-1301-B349-9D0A-F0840207D34F}"/>
              </a:ext>
            </a:extLst>
          </p:cNvPr>
          <p:cNvSpPr/>
          <p:nvPr userDrawn="1"/>
        </p:nvSpPr>
        <p:spPr>
          <a:xfrm>
            <a:off x="628650" y="0"/>
            <a:ext cx="4162011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9ACCA67-2916-1146-A18E-67537F161B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4380" y="774701"/>
            <a:ext cx="3130550" cy="640214"/>
          </a:xfrm>
        </p:spPr>
        <p:txBody>
          <a:bodyPr>
            <a:noAutofit/>
          </a:bodyPr>
          <a:lstStyle>
            <a:lvl1pPr marL="0" indent="0">
              <a:buNone/>
              <a:defRPr sz="4400" b="0" i="0">
                <a:latin typeface="Utopia Std" panose="02040503060506020204" pitchFamily="18" charset="77"/>
              </a:defRPr>
            </a:lvl1pPr>
          </a:lstStyle>
          <a:p>
            <a:pPr lvl="0"/>
            <a:r>
              <a:rPr lang="en-US" dirty="0"/>
              <a:t>Page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871F16-5C4D-9D44-9529-86CBE2EF5D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44380" y="1713298"/>
            <a:ext cx="3130550" cy="2938286"/>
          </a:xfrm>
        </p:spPr>
        <p:txBody>
          <a:bodyPr/>
          <a:lstStyle>
            <a:lvl1pPr marL="0" indent="0">
              <a:lnSpc>
                <a:spcPts val="1820"/>
              </a:lnSpc>
              <a:spcAft>
                <a:spcPts val="600"/>
              </a:spcAft>
              <a:buNone/>
              <a:defRPr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DBE67E-BE81-C446-9C5E-64DCA718A300}"/>
              </a:ext>
            </a:extLst>
          </p:cNvPr>
          <p:cNvSpPr/>
          <p:nvPr userDrawn="1"/>
        </p:nvSpPr>
        <p:spPr>
          <a:xfrm>
            <a:off x="628649" y="0"/>
            <a:ext cx="4162011" cy="1391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825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,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B2E4F1C-BC00-7043-9ECB-D12C6377D4EA}"/>
              </a:ext>
            </a:extLst>
          </p:cNvPr>
          <p:cNvSpPr/>
          <p:nvPr userDrawn="1"/>
        </p:nvSpPr>
        <p:spPr>
          <a:xfrm>
            <a:off x="-2326" y="4392656"/>
            <a:ext cx="9144000" cy="78471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4A0305-8BED-744C-BFDD-2D70480DB5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65757" y="4401365"/>
            <a:ext cx="2143269" cy="7869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C927345-92E0-6643-B2EC-98A9107E0FAE}"/>
              </a:ext>
            </a:extLst>
          </p:cNvPr>
          <p:cNvSpPr/>
          <p:nvPr userDrawn="1"/>
        </p:nvSpPr>
        <p:spPr>
          <a:xfrm>
            <a:off x="-1" y="0"/>
            <a:ext cx="9144000" cy="139148"/>
          </a:xfrm>
          <a:prstGeom prst="rect">
            <a:avLst/>
          </a:prstGeom>
          <a:solidFill>
            <a:srgbClr val="C69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696A0DD-882B-3644-9BA2-16B068848C21}"/>
              </a:ext>
            </a:extLst>
          </p:cNvPr>
          <p:cNvCxnSpPr/>
          <p:nvPr userDrawn="1"/>
        </p:nvCxnSpPr>
        <p:spPr>
          <a:xfrm>
            <a:off x="583392" y="2584991"/>
            <a:ext cx="1216958" cy="0"/>
          </a:xfrm>
          <a:prstGeom prst="line">
            <a:avLst/>
          </a:prstGeom>
          <a:ln w="19050">
            <a:solidFill>
              <a:srgbClr val="C692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E4187F09-6BA9-B341-B448-935BCDE3C36A}"/>
              </a:ext>
            </a:extLst>
          </p:cNvPr>
          <p:cNvSpPr/>
          <p:nvPr userDrawn="1"/>
        </p:nvSpPr>
        <p:spPr>
          <a:xfrm>
            <a:off x="453803" y="1044020"/>
            <a:ext cx="4110446" cy="23000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616694A-C243-8F48-B446-BF11A7C454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4580" y="1095101"/>
            <a:ext cx="3648892" cy="1937251"/>
          </a:xfrm>
        </p:spPr>
        <p:txBody>
          <a:bodyPr anchor="b">
            <a:normAutofit/>
          </a:bodyPr>
          <a:lstStyle>
            <a:lvl1pPr marL="0" indent="0">
              <a:lnSpc>
                <a:spcPts val="7000"/>
              </a:lnSpc>
              <a:spcBef>
                <a:spcPts val="0"/>
              </a:spcBef>
              <a:buNone/>
              <a:defRPr sz="6500" b="0" i="0" spc="300" baseline="0">
                <a:solidFill>
                  <a:schemeClr val="tx1"/>
                </a:solidFill>
                <a:latin typeface="Abolition" pitchFamily="2" charset="0"/>
              </a:defRPr>
            </a:lvl1pPr>
          </a:lstStyle>
          <a:p>
            <a:pPr lvl="0"/>
            <a:r>
              <a:rPr lang="en-US" dirty="0"/>
              <a:t>Title to </a:t>
            </a:r>
            <a:br>
              <a:rPr lang="en-US" dirty="0"/>
            </a:br>
            <a:r>
              <a:rPr lang="en-US" dirty="0"/>
              <a:t>go Here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C2EB5F1-41D5-4C44-BE0D-D66A379E78F6}"/>
              </a:ext>
            </a:extLst>
          </p:cNvPr>
          <p:cNvSpPr/>
          <p:nvPr userDrawn="1"/>
        </p:nvSpPr>
        <p:spPr>
          <a:xfrm>
            <a:off x="684580" y="3157393"/>
            <a:ext cx="3648892" cy="3831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C3529D2-738A-B444-ABB5-B8117680A6E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9195" y="3223360"/>
            <a:ext cx="3459212" cy="245773"/>
          </a:xfrm>
        </p:spPr>
        <p:txBody>
          <a:bodyPr anchor="ctr">
            <a:normAutofit/>
          </a:bodyPr>
          <a:lstStyle>
            <a:lvl1pPr marL="0" indent="0">
              <a:lnSpc>
                <a:spcPts val="188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Subtitle / Presenter</a:t>
            </a:r>
          </a:p>
        </p:txBody>
      </p:sp>
    </p:spTree>
    <p:extLst>
      <p:ext uri="{BB962C8B-B14F-4D97-AF65-F5344CB8AC3E}">
        <p14:creationId xmlns:p14="http://schemas.microsoft.com/office/powerpoint/2010/main" val="700806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Image and Content,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59EA979-1301-B349-9D0A-F0840207D34F}"/>
              </a:ext>
            </a:extLst>
          </p:cNvPr>
          <p:cNvSpPr/>
          <p:nvPr userDrawn="1"/>
        </p:nvSpPr>
        <p:spPr>
          <a:xfrm>
            <a:off x="628650" y="0"/>
            <a:ext cx="4162011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9ACCA67-2916-1146-A18E-67537F161B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4380" y="774701"/>
            <a:ext cx="3130550" cy="640214"/>
          </a:xfrm>
        </p:spPr>
        <p:txBody>
          <a:bodyPr>
            <a:noAutofit/>
          </a:bodyPr>
          <a:lstStyle>
            <a:lvl1pPr marL="0" indent="0">
              <a:buNone/>
              <a:defRPr sz="4400" b="0" i="0">
                <a:latin typeface="Utopia Std" panose="02040503060506020204" pitchFamily="18" charset="77"/>
              </a:defRPr>
            </a:lvl1pPr>
          </a:lstStyle>
          <a:p>
            <a:pPr lvl="0"/>
            <a:r>
              <a:rPr lang="en-US" dirty="0"/>
              <a:t>Page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871F16-5C4D-9D44-9529-86CBE2EF5D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44380" y="1713298"/>
            <a:ext cx="3130550" cy="2938286"/>
          </a:xfrm>
        </p:spPr>
        <p:txBody>
          <a:bodyPr/>
          <a:lstStyle>
            <a:lvl1pPr marL="0" indent="0">
              <a:lnSpc>
                <a:spcPts val="1820"/>
              </a:lnSpc>
              <a:spcAft>
                <a:spcPts val="600"/>
              </a:spcAft>
              <a:buNone/>
              <a:defRPr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DBE67E-BE81-C446-9C5E-64DCA718A300}"/>
              </a:ext>
            </a:extLst>
          </p:cNvPr>
          <p:cNvSpPr/>
          <p:nvPr userDrawn="1"/>
        </p:nvSpPr>
        <p:spPr>
          <a:xfrm>
            <a:off x="628649" y="0"/>
            <a:ext cx="4162011" cy="1391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3369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Image and Content, V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 1">
            <a:extLst>
              <a:ext uri="{FF2B5EF4-FFF2-40B4-BE49-F238E27FC236}">
                <a16:creationId xmlns:a16="http://schemas.microsoft.com/office/drawing/2014/main" id="{B194FCFE-F54C-7841-BBA7-187F1D4E0648}"/>
              </a:ext>
            </a:extLst>
          </p:cNvPr>
          <p:cNvSpPr/>
          <p:nvPr userDrawn="1"/>
        </p:nvSpPr>
        <p:spPr>
          <a:xfrm>
            <a:off x="0" y="0"/>
            <a:ext cx="9144001" cy="5143500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accent5">
                  <a:lumMod val="40000"/>
                  <a:lumOff val="60000"/>
                </a:schemeClr>
              </a:gs>
              <a:gs pos="20000">
                <a:schemeClr val="accent5">
                  <a:lumMod val="60000"/>
                  <a:lumOff val="40000"/>
                </a:schemeClr>
              </a:gs>
              <a:gs pos="50000">
                <a:schemeClr val="accent5">
                  <a:lumMod val="75000"/>
                </a:schemeClr>
              </a:gs>
              <a:gs pos="68000">
                <a:schemeClr val="accent5">
                  <a:lumMod val="50000"/>
                </a:schemeClr>
              </a:gs>
            </a:gsLst>
            <a:lin ang="14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9EA979-1301-B349-9D0A-F0840207D34F}"/>
              </a:ext>
            </a:extLst>
          </p:cNvPr>
          <p:cNvSpPr/>
          <p:nvPr userDrawn="1"/>
        </p:nvSpPr>
        <p:spPr>
          <a:xfrm>
            <a:off x="628650" y="0"/>
            <a:ext cx="4162011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9ACCA67-2916-1146-A18E-67537F161B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4380" y="774701"/>
            <a:ext cx="3130550" cy="640214"/>
          </a:xfrm>
        </p:spPr>
        <p:txBody>
          <a:bodyPr>
            <a:noAutofit/>
          </a:bodyPr>
          <a:lstStyle>
            <a:lvl1pPr marL="0" indent="0">
              <a:buNone/>
              <a:defRPr sz="4400" b="0" i="0">
                <a:latin typeface="Utopia Std" panose="02040503060506020204" pitchFamily="18" charset="77"/>
              </a:defRPr>
            </a:lvl1pPr>
          </a:lstStyle>
          <a:p>
            <a:pPr lvl="0"/>
            <a:r>
              <a:rPr lang="en-US" dirty="0"/>
              <a:t>Page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871F16-5C4D-9D44-9529-86CBE2EF5D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44380" y="1713298"/>
            <a:ext cx="3130550" cy="2938286"/>
          </a:xfrm>
        </p:spPr>
        <p:txBody>
          <a:bodyPr/>
          <a:lstStyle>
            <a:lvl1pPr marL="0" indent="0">
              <a:lnSpc>
                <a:spcPts val="1820"/>
              </a:lnSpc>
              <a:spcAft>
                <a:spcPts val="600"/>
              </a:spcAft>
              <a:buNone/>
              <a:defRPr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DBE67E-BE81-C446-9C5E-64DCA718A300}"/>
              </a:ext>
            </a:extLst>
          </p:cNvPr>
          <p:cNvSpPr/>
          <p:nvPr userDrawn="1"/>
        </p:nvSpPr>
        <p:spPr>
          <a:xfrm>
            <a:off x="628649" y="0"/>
            <a:ext cx="4162011" cy="1391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0515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Image and Content, V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 1">
            <a:extLst>
              <a:ext uri="{FF2B5EF4-FFF2-40B4-BE49-F238E27FC236}">
                <a16:creationId xmlns:a16="http://schemas.microsoft.com/office/drawing/2014/main" id="{B194FCFE-F54C-7841-BBA7-187F1D4E0648}"/>
              </a:ext>
            </a:extLst>
          </p:cNvPr>
          <p:cNvSpPr/>
          <p:nvPr userDrawn="1"/>
        </p:nvSpPr>
        <p:spPr>
          <a:xfrm>
            <a:off x="0" y="0"/>
            <a:ext cx="9144001" cy="5143500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9000">
                <a:schemeClr val="accent1">
                  <a:alpha val="75000"/>
                  <a:lumMod val="90000"/>
                  <a:lumOff val="10000"/>
                </a:schemeClr>
              </a:gs>
              <a:gs pos="50000">
                <a:schemeClr val="accent1">
                  <a:lumMod val="75000"/>
                </a:schemeClr>
              </a:gs>
              <a:gs pos="68000">
                <a:schemeClr val="accent1">
                  <a:lumMod val="50000"/>
                </a:schemeClr>
              </a:gs>
            </a:gsLst>
            <a:lin ang="14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9EA979-1301-B349-9D0A-F0840207D34F}"/>
              </a:ext>
            </a:extLst>
          </p:cNvPr>
          <p:cNvSpPr/>
          <p:nvPr userDrawn="1"/>
        </p:nvSpPr>
        <p:spPr>
          <a:xfrm>
            <a:off x="628650" y="0"/>
            <a:ext cx="4162011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9ACCA67-2916-1146-A18E-67537F161B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4380" y="774701"/>
            <a:ext cx="3130550" cy="640214"/>
          </a:xfrm>
        </p:spPr>
        <p:txBody>
          <a:bodyPr>
            <a:noAutofit/>
          </a:bodyPr>
          <a:lstStyle>
            <a:lvl1pPr marL="0" indent="0">
              <a:buNone/>
              <a:defRPr sz="4400" b="0" i="0">
                <a:latin typeface="Utopia Std" panose="02040503060506020204" pitchFamily="18" charset="77"/>
              </a:defRPr>
            </a:lvl1pPr>
          </a:lstStyle>
          <a:p>
            <a:pPr lvl="0"/>
            <a:r>
              <a:rPr lang="en-US" dirty="0"/>
              <a:t>Page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871F16-5C4D-9D44-9529-86CBE2EF5D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44380" y="1713298"/>
            <a:ext cx="3130550" cy="2938286"/>
          </a:xfrm>
        </p:spPr>
        <p:txBody>
          <a:bodyPr/>
          <a:lstStyle>
            <a:lvl1pPr marL="0" indent="0">
              <a:lnSpc>
                <a:spcPts val="1820"/>
              </a:lnSpc>
              <a:spcAft>
                <a:spcPts val="600"/>
              </a:spcAft>
              <a:buNone/>
              <a:defRPr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DBE67E-BE81-C446-9C5E-64DCA718A300}"/>
              </a:ext>
            </a:extLst>
          </p:cNvPr>
          <p:cNvSpPr/>
          <p:nvPr userDrawn="1"/>
        </p:nvSpPr>
        <p:spPr>
          <a:xfrm>
            <a:off x="628649" y="0"/>
            <a:ext cx="4162011" cy="13914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089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, V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E90FA72-606D-D64D-BB6E-BF3DF61F82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5000"/>
          </a:blip>
          <a:srcRect l="45063" t="25956" r="45411" b="58583"/>
          <a:stretch/>
        </p:blipFill>
        <p:spPr>
          <a:xfrm>
            <a:off x="5480022" y="506252"/>
            <a:ext cx="3661652" cy="388640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3870095-E196-7646-9F04-CD4BE1D325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45000"/>
          </a:blip>
          <a:srcRect l="44310" t="67464" r="48405" b="25155"/>
          <a:stretch/>
        </p:blipFill>
        <p:spPr>
          <a:xfrm>
            <a:off x="0" y="0"/>
            <a:ext cx="2800528" cy="185516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B2E4F1C-BC00-7043-9ECB-D12C6377D4EA}"/>
              </a:ext>
            </a:extLst>
          </p:cNvPr>
          <p:cNvSpPr/>
          <p:nvPr userDrawn="1"/>
        </p:nvSpPr>
        <p:spPr>
          <a:xfrm>
            <a:off x="0" y="4392656"/>
            <a:ext cx="9144000" cy="7847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905453-34F2-9946-BBC8-8554FABAC41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36741" y="4556253"/>
            <a:ext cx="1801299" cy="457524"/>
          </a:xfrm>
          <a:prstGeom prst="rect">
            <a:avLst/>
          </a:prstGeom>
        </p:spPr>
      </p:pic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CF383971-5B93-4F4F-BE50-345940E02FB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4579" y="3297967"/>
            <a:ext cx="3459212" cy="256747"/>
          </a:xfrm>
        </p:spPr>
        <p:txBody>
          <a:bodyPr anchor="ctr">
            <a:noAutofit/>
          </a:bodyPr>
          <a:lstStyle>
            <a:lvl1pPr marL="0" indent="0">
              <a:lnSpc>
                <a:spcPts val="1880"/>
              </a:lnSpc>
              <a:spcBef>
                <a:spcPts val="0"/>
              </a:spcBef>
              <a:buNone/>
              <a:defRPr sz="1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Subhead / Presenter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433A8898-4FB1-0249-8F8A-1D26E96A83A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4579" y="839564"/>
            <a:ext cx="4506187" cy="2324422"/>
          </a:xfrm>
        </p:spPr>
        <p:txBody>
          <a:bodyPr>
            <a:noAutofit/>
          </a:bodyPr>
          <a:lstStyle>
            <a:lvl1pPr marL="0" indent="0">
              <a:lnSpc>
                <a:spcPts val="8700"/>
              </a:lnSpc>
              <a:spcBef>
                <a:spcPts val="0"/>
              </a:spcBef>
              <a:buNone/>
              <a:defRPr sz="8500" b="0" i="0">
                <a:latin typeface="Abolition" pitchFamily="2" charset="0"/>
              </a:defRPr>
            </a:lvl1pPr>
          </a:lstStyle>
          <a:p>
            <a:pPr>
              <a:lnSpc>
                <a:spcPts val="8800"/>
              </a:lnSpc>
            </a:pPr>
            <a:r>
              <a:rPr lang="en-US" sz="8500" dirty="0"/>
              <a:t>Title to </a:t>
            </a:r>
            <a:br>
              <a:rPr lang="en-US" sz="8500" dirty="0"/>
            </a:br>
            <a:r>
              <a:rPr lang="en-US" sz="8500" dirty="0"/>
              <a:t>Go Here</a:t>
            </a:r>
          </a:p>
        </p:txBody>
      </p:sp>
    </p:spTree>
    <p:extLst>
      <p:ext uri="{BB962C8B-B14F-4D97-AF65-F5344CB8AC3E}">
        <p14:creationId xmlns:p14="http://schemas.microsoft.com/office/powerpoint/2010/main" val="3333878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er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1CE0D07B-C2E4-C644-90AF-440D283DAB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4260" y="34796"/>
            <a:ext cx="8034621" cy="2251187"/>
          </a:xfrm>
          <a:ln>
            <a:noFill/>
          </a:ln>
        </p:spPr>
        <p:txBody>
          <a:bodyPr>
            <a:noAutofit/>
          </a:bodyPr>
          <a:lstStyle>
            <a:lvl1pPr algn="l">
              <a:defRPr sz="4800" spc="300">
                <a:latin typeface="Abolition" pitchFamily="2" charset="0"/>
              </a:defRPr>
            </a:lvl1pPr>
          </a:lstStyle>
          <a:p>
            <a:r>
              <a:rPr lang="en-US" dirty="0"/>
              <a:t>Section Break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28F8307-4C4B-6443-ACF1-41CB053457E3}"/>
              </a:ext>
            </a:extLst>
          </p:cNvPr>
          <p:cNvCxnSpPr/>
          <p:nvPr userDrawn="1"/>
        </p:nvCxnSpPr>
        <p:spPr>
          <a:xfrm>
            <a:off x="605118" y="591655"/>
            <a:ext cx="121695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3E2F6D8-C540-8E4C-B7F4-6A07B5B2D99C}"/>
              </a:ext>
            </a:extLst>
          </p:cNvPr>
          <p:cNvCxnSpPr/>
          <p:nvPr userDrawn="1"/>
        </p:nvCxnSpPr>
        <p:spPr>
          <a:xfrm>
            <a:off x="605118" y="1698797"/>
            <a:ext cx="121695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154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er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>
            <a:extLst>
              <a:ext uri="{FF2B5EF4-FFF2-40B4-BE49-F238E27FC236}">
                <a16:creationId xmlns:a16="http://schemas.microsoft.com/office/drawing/2014/main" id="{770749DD-4C88-474C-A8FE-1D8232AF8D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4260" y="34796"/>
            <a:ext cx="8034621" cy="2251187"/>
          </a:xfrm>
          <a:ln>
            <a:noFill/>
          </a:ln>
        </p:spPr>
        <p:txBody>
          <a:bodyPr>
            <a:noAutofit/>
          </a:bodyPr>
          <a:lstStyle>
            <a:lvl1pPr algn="l">
              <a:defRPr sz="4800" spc="300">
                <a:latin typeface="Abolition" pitchFamily="2" charset="0"/>
              </a:defRPr>
            </a:lvl1pPr>
          </a:lstStyle>
          <a:p>
            <a:r>
              <a:rPr lang="en-US" dirty="0"/>
              <a:t>Section Break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B309716-98B0-DE43-BA19-29BD610C7EB2}"/>
              </a:ext>
            </a:extLst>
          </p:cNvPr>
          <p:cNvCxnSpPr/>
          <p:nvPr userDrawn="1"/>
        </p:nvCxnSpPr>
        <p:spPr>
          <a:xfrm>
            <a:off x="605118" y="591655"/>
            <a:ext cx="121695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D81A89B-40C8-5744-9E65-2FC77BC156CD}"/>
              </a:ext>
            </a:extLst>
          </p:cNvPr>
          <p:cNvCxnSpPr/>
          <p:nvPr userDrawn="1"/>
        </p:nvCxnSpPr>
        <p:spPr>
          <a:xfrm>
            <a:off x="605118" y="1698797"/>
            <a:ext cx="121695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6301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943BAF3-7A31-4B45-9099-035BC373E6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8283" y="1711787"/>
            <a:ext cx="4898717" cy="2819182"/>
          </a:xfrm>
        </p:spPr>
        <p:txBody>
          <a:bodyPr>
            <a:noAutofit/>
          </a:bodyPr>
          <a:lstStyle>
            <a:lvl1pPr marL="0" indent="0">
              <a:lnSpc>
                <a:spcPts val="1820"/>
              </a:lnSpc>
              <a:spcAft>
                <a:spcPts val="600"/>
              </a:spcAft>
              <a:buNone/>
              <a:defRPr sz="1400" spc="20" baseline="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Vestibulum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cras</a:t>
            </a:r>
            <a:r>
              <a:rPr lang="en-US" dirty="0"/>
              <a:t>.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Nunc pulvinar </a:t>
            </a:r>
            <a:r>
              <a:rPr lang="en-US" dirty="0" err="1"/>
              <a:t>sapien</a:t>
            </a:r>
            <a:r>
              <a:rPr lang="en-US" dirty="0"/>
              <a:t> et ligula. 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99D334D-2533-6E48-9EF8-BE59D29480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7246" y="1062913"/>
            <a:ext cx="3341688" cy="2891181"/>
          </a:xfrm>
          <a:solidFill>
            <a:schemeClr val="bg1">
              <a:lumMod val="85000"/>
            </a:schemeClr>
          </a:solidFill>
        </p:spPr>
        <p:txBody>
          <a:bodyPr wrap="none">
            <a:noAutofit/>
          </a:bodyPr>
          <a:lstStyle>
            <a:lvl1pPr>
              <a:defRPr>
                <a:noFill/>
              </a:defRPr>
            </a:lvl1pPr>
          </a:lstStyle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13F1E70-23C0-764B-8E97-AD7C6DA9B00D}"/>
              </a:ext>
            </a:extLst>
          </p:cNvPr>
          <p:cNvSpPr/>
          <p:nvPr userDrawn="1"/>
        </p:nvSpPr>
        <p:spPr>
          <a:xfrm>
            <a:off x="5494738" y="951264"/>
            <a:ext cx="3346704" cy="13739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703EBDAC-B5B3-6F4C-9420-6C96C4E74B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2558" y="466416"/>
            <a:ext cx="4898717" cy="5184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16C8243-B7BC-DC4F-90A7-7EA801AC9F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8284" y="1329677"/>
            <a:ext cx="4898716" cy="382110"/>
          </a:xfrm>
        </p:spPr>
        <p:txBody>
          <a:bodyPr>
            <a:noAutofit/>
          </a:bodyPr>
          <a:lstStyle>
            <a:lvl1pPr marL="0" indent="0" algn="l">
              <a:lnSpc>
                <a:spcPts val="2020"/>
              </a:lnSpc>
              <a:buNone/>
              <a:defRPr sz="1600" b="1" i="0" spc="50" baseline="0">
                <a:solidFill>
                  <a:schemeClr val="accent1"/>
                </a:solidFill>
                <a:latin typeface="Utopia Std Semibold" panose="020405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AC1DF36-2526-8D40-854C-D53DB4595CD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D4A67AE-6F12-344F-8718-33C755B55C6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488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004BC79-4A47-F947-8EF2-485C0AEA7E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65322" y="1435188"/>
            <a:ext cx="5856515" cy="382110"/>
          </a:xfrm>
        </p:spPr>
        <p:txBody>
          <a:bodyPr>
            <a:noAutofit/>
          </a:bodyPr>
          <a:lstStyle>
            <a:lvl1pPr marL="0" indent="0" algn="l">
              <a:lnSpc>
                <a:spcPts val="2020"/>
              </a:lnSpc>
              <a:buNone/>
              <a:defRPr sz="1600" b="1" i="0" spc="50" baseline="0">
                <a:solidFill>
                  <a:schemeClr val="accent1"/>
                </a:solidFill>
                <a:latin typeface="Utopia Std Semibold" panose="020405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EA3C1A0B-A322-BC41-A124-483B9141A4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65322" y="1817297"/>
            <a:ext cx="5856515" cy="2543001"/>
          </a:xfrm>
        </p:spPr>
        <p:txBody>
          <a:bodyPr>
            <a:noAutofit/>
          </a:bodyPr>
          <a:lstStyle>
            <a:lvl1pPr marL="285750" indent="-194310" algn="l">
              <a:lnSpc>
                <a:spcPts val="182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sz="14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Vestibulum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cras</a:t>
            </a:r>
            <a:r>
              <a:rPr lang="en-US" dirty="0"/>
              <a:t>.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Nunc pulvinar </a:t>
            </a:r>
            <a:r>
              <a:rPr lang="en-US" dirty="0" err="1"/>
              <a:t>sapien</a:t>
            </a:r>
            <a:r>
              <a:rPr lang="en-US" dirty="0"/>
              <a:t> et ligula. 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DDD0F1C2-4261-984A-A5E2-8263822DE4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544435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Page Title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D183F1-D288-C341-A6EC-541166B32DD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6B1225-5AD3-8F4B-BA89-4D8A3130FF6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404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81509-E2A0-7E44-B5E5-5E5DDBB56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6" name="Text Placeholder 18">
            <a:extLst>
              <a:ext uri="{FF2B5EF4-FFF2-40B4-BE49-F238E27FC236}">
                <a16:creationId xmlns:a16="http://schemas.microsoft.com/office/drawing/2014/main" id="{0CD4B7BB-C6B1-4047-93CA-4A6BC6CADA8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8649" y="1565595"/>
            <a:ext cx="7886700" cy="2876931"/>
          </a:xfrm>
        </p:spPr>
        <p:txBody>
          <a:bodyPr numCol="2" spcCol="457200">
            <a:noAutofit/>
          </a:bodyPr>
          <a:lstStyle>
            <a:lvl1pPr marL="285750" indent="-194310" algn="l">
              <a:lnSpc>
                <a:spcPts val="182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Vestibulum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cras</a:t>
            </a:r>
            <a:r>
              <a:rPr lang="en-US" dirty="0"/>
              <a:t>.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Nunc pulvinar </a:t>
            </a:r>
            <a:r>
              <a:rPr lang="en-US" dirty="0" err="1"/>
              <a:t>sapien</a:t>
            </a:r>
            <a:r>
              <a:rPr lang="en-US" dirty="0"/>
              <a:t> et ligula. </a:t>
            </a:r>
          </a:p>
          <a:p>
            <a:pPr lvl="0"/>
            <a:r>
              <a:rPr lang="en-US" dirty="0" err="1"/>
              <a:t>Posuere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praesent</a:t>
            </a:r>
            <a:r>
              <a:rPr lang="en-US" dirty="0"/>
              <a:t> semper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pulvinar.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etiam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cursus.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EA19FC-85B9-A74F-AD5A-59ABB75812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E7EF3A-0A9F-E14C-9FC6-E8477BAFA82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635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Row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004BC79-4A47-F947-8EF2-485C0AEA7E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61470" y="1449027"/>
            <a:ext cx="6639422" cy="246774"/>
          </a:xfrm>
        </p:spPr>
        <p:txBody>
          <a:bodyPr>
            <a:noAutofit/>
          </a:bodyPr>
          <a:lstStyle>
            <a:lvl1pPr marL="0" indent="0" algn="l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DDD0F1C2-4261-984A-A5E2-8263822DE4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544435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A1A618D6-EB63-EA43-A21C-B103C35BC5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61470" y="2542769"/>
            <a:ext cx="6639422" cy="246774"/>
          </a:xfrm>
        </p:spPr>
        <p:txBody>
          <a:bodyPr>
            <a:noAutofit/>
          </a:bodyPr>
          <a:lstStyle>
            <a:lvl1pPr marL="0" indent="0" algn="l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E2DDEC8D-78EC-A644-8B8B-9708FEC341A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61471" y="3636511"/>
            <a:ext cx="6639422" cy="246774"/>
          </a:xfrm>
        </p:spPr>
        <p:txBody>
          <a:bodyPr>
            <a:noAutofit/>
          </a:bodyPr>
          <a:lstStyle>
            <a:lvl1pPr marL="0" indent="0" algn="l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BDBB06-23EC-1249-9E7A-B7F4379BBF5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61470" y="1710691"/>
            <a:ext cx="6638925" cy="508182"/>
          </a:xfrm>
        </p:spPr>
        <p:txBody>
          <a:bodyPr/>
          <a:lstStyle>
            <a:lvl1pPr>
              <a:lnSpc>
                <a:spcPts val="1640"/>
              </a:lnSpc>
              <a:spcAft>
                <a:spcPts val="300"/>
              </a:spcAft>
              <a:defRPr sz="1200"/>
            </a:lvl1pPr>
            <a:lvl5pPr>
              <a:spcAft>
                <a:spcPts val="300"/>
              </a:spcAft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15E79F7-F96B-B74D-A872-5DD93CD2610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61470" y="2802468"/>
            <a:ext cx="6638925" cy="508182"/>
          </a:xfrm>
        </p:spPr>
        <p:txBody>
          <a:bodyPr/>
          <a:lstStyle>
            <a:lvl1pPr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A359F78B-FA29-2044-A54D-9B0DD377B17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70" y="3904302"/>
            <a:ext cx="6638925" cy="508182"/>
          </a:xfrm>
        </p:spPr>
        <p:txBody>
          <a:bodyPr/>
          <a:lstStyle>
            <a:lvl1pPr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A38EC65-2C85-C046-9738-37708E947827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5F4566-2799-E844-91E1-99813A0D72D4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707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49" y="672209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674445"/>
            <a:ext cx="7886700" cy="27186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36B19DA-7078-8248-93A9-40A85B001A1C}"/>
              </a:ext>
            </a:extLst>
          </p:cNvPr>
          <p:cNvCxnSpPr/>
          <p:nvPr userDrawn="1"/>
        </p:nvCxnSpPr>
        <p:spPr>
          <a:xfrm>
            <a:off x="302559" y="4715533"/>
            <a:ext cx="8538883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0530DC3D-BF7F-1F46-88ED-5ED2C1D507F8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99976" y="4687685"/>
            <a:ext cx="1342074" cy="49276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9FAD1C2-7B31-4845-82E3-2D766FA7E142}"/>
              </a:ext>
            </a:extLst>
          </p:cNvPr>
          <p:cNvSpPr/>
          <p:nvPr userDrawn="1"/>
        </p:nvSpPr>
        <p:spPr>
          <a:xfrm>
            <a:off x="-1" y="0"/>
            <a:ext cx="9144000" cy="139148"/>
          </a:xfrm>
          <a:prstGeom prst="rect">
            <a:avLst/>
          </a:prstGeom>
          <a:solidFill>
            <a:srgbClr val="C69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13EB39-BDD5-3540-B088-F494392B9C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18900" y="4763334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 spc="100" baseline="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0"/>
              </a:defRPr>
            </a:lvl1pPr>
          </a:lstStyle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6EE155-D1A5-5C42-B024-39462222F2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399" y="4763334"/>
            <a:ext cx="40864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chemeClr val="bg2">
                    <a:lumMod val="75000"/>
                  </a:schemeClr>
                </a:solidFill>
                <a:latin typeface="Source Sans Pro" panose="020B0503030403020204" pitchFamily="34" charset="0"/>
              </a:defRPr>
            </a:lvl1pPr>
          </a:lstStyle>
          <a:p>
            <a:r>
              <a:rPr lang="en-US" dirty="0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226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3" r:id="rId2"/>
    <p:sldLayoutId id="2147483677" r:id="rId3"/>
    <p:sldLayoutId id="2147483661" r:id="rId4"/>
    <p:sldLayoutId id="2147483672" r:id="rId5"/>
    <p:sldLayoutId id="2147483662" r:id="rId6"/>
    <p:sldLayoutId id="2147483663" r:id="rId7"/>
    <p:sldLayoutId id="2147483685" r:id="rId8"/>
    <p:sldLayoutId id="2147483680" r:id="rId9"/>
    <p:sldLayoutId id="2147483687" r:id="rId10"/>
    <p:sldLayoutId id="2147483686" r:id="rId11"/>
    <p:sldLayoutId id="2147483688" r:id="rId12"/>
    <p:sldLayoutId id="2147483679" r:id="rId13"/>
    <p:sldLayoutId id="2147483689" r:id="rId14"/>
    <p:sldLayoutId id="2147483666" r:id="rId15"/>
    <p:sldLayoutId id="2147483675" r:id="rId16"/>
    <p:sldLayoutId id="2147483678" r:id="rId17"/>
    <p:sldLayoutId id="2147483684" r:id="rId18"/>
    <p:sldLayoutId id="2147483667" r:id="rId19"/>
    <p:sldLayoutId id="2147483681" r:id="rId20"/>
    <p:sldLayoutId id="2147483682" r:id="rId21"/>
    <p:sldLayoutId id="2147483683" r:id="rId22"/>
  </p:sldLayoutIdLst>
  <p:hf hd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4000" kern="1200" spc="300" baseline="0">
          <a:solidFill>
            <a:schemeClr val="tx1"/>
          </a:solidFill>
          <a:latin typeface="Abolition" pitchFamily="2" charset="0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SzPct val="75000"/>
        <a:buFont typeface="Arial" panose="020B0604020202020204" pitchFamily="34" charset="0"/>
        <a:buNone/>
        <a:defRPr sz="1400" b="0" i="0" kern="800" cap="none" spc="20" baseline="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1pPr>
      <a:lvl2pPr marL="342900" indent="0" algn="l" defTabSz="685800" rtl="0" eaLnBrk="1" latinLnBrk="0" hangingPunct="1">
        <a:lnSpc>
          <a:spcPct val="90000"/>
        </a:lnSpc>
        <a:spcBef>
          <a:spcPts val="375"/>
        </a:spcBef>
        <a:buSzPct val="75000"/>
        <a:buFont typeface="Arial" panose="020B0604020202020204" pitchFamily="34" charset="0"/>
        <a:buNone/>
        <a:defRPr sz="1200" b="0" i="0" kern="1200" spc="20" baseline="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2pPr>
      <a:lvl3pPr marL="685800" indent="0" algn="l" defTabSz="685800" rtl="0" eaLnBrk="1" latinLnBrk="0" hangingPunct="1">
        <a:lnSpc>
          <a:spcPct val="90000"/>
        </a:lnSpc>
        <a:spcBef>
          <a:spcPts val="375"/>
        </a:spcBef>
        <a:buSzPct val="75000"/>
        <a:buFont typeface="Arial" panose="020B0604020202020204" pitchFamily="34" charset="0"/>
        <a:buNone/>
        <a:defRPr sz="1200" b="0" i="0" kern="1200" spc="100" baseline="0">
          <a:solidFill>
            <a:schemeClr val="tx1"/>
          </a:solidFill>
          <a:latin typeface="Source Sans Pro Light" panose="020B0403030403020204" pitchFamily="34" charset="0"/>
          <a:ea typeface="+mn-ea"/>
          <a:cs typeface="+mn-cs"/>
        </a:defRPr>
      </a:lvl3pPr>
      <a:lvl4pPr marL="1028700" indent="0" algn="l" defTabSz="685800" rtl="0" eaLnBrk="1" latinLnBrk="0" hangingPunct="1">
        <a:lnSpc>
          <a:spcPct val="90000"/>
        </a:lnSpc>
        <a:spcBef>
          <a:spcPts val="375"/>
        </a:spcBef>
        <a:buSzPct val="75000"/>
        <a:buFont typeface="Arial" panose="020B0604020202020204" pitchFamily="34" charset="0"/>
        <a:buNone/>
        <a:defRPr sz="1000" b="0" i="0" kern="1200" spc="0" baseline="0">
          <a:solidFill>
            <a:schemeClr val="tx1"/>
          </a:solidFill>
          <a:latin typeface="Source Sans Pro Light" panose="020B0403030403020204" pitchFamily="34" charset="0"/>
          <a:ea typeface="+mn-ea"/>
          <a:cs typeface="+mn-cs"/>
        </a:defRPr>
      </a:lvl4pPr>
      <a:lvl5pPr marL="1371600" indent="0" algn="l" defTabSz="685800" rtl="0" eaLnBrk="1" latinLnBrk="0" hangingPunct="1">
        <a:lnSpc>
          <a:spcPct val="90000"/>
        </a:lnSpc>
        <a:spcBef>
          <a:spcPts val="375"/>
        </a:spcBef>
        <a:buSzPct val="75000"/>
        <a:buFont typeface="Arial" panose="020B0604020202020204" pitchFamily="34" charset="0"/>
        <a:buNone/>
        <a:defRPr sz="800" b="0" i="0" kern="120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04A15C7-8A9F-3742-B0B8-50C30E51E20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04827" y="2417618"/>
            <a:ext cx="7662428" cy="1738746"/>
          </a:xfrm>
        </p:spPr>
        <p:txBody>
          <a:bodyPr anchor="t"/>
          <a:lstStyle/>
          <a:p>
            <a:r>
              <a:rPr lang="en-US" sz="2000" dirty="0">
                <a:latin typeface="Abolition"/>
              </a:rPr>
              <a:t>Consultant Follow-Up Consulting Session Debriefing Assignment</a:t>
            </a:r>
          </a:p>
          <a:p>
            <a:endParaRPr lang="en-US" sz="2000" dirty="0">
              <a:latin typeface="Abolition"/>
            </a:endParaRPr>
          </a:p>
          <a:p>
            <a:r>
              <a:rPr lang="en-US" sz="2000" dirty="0">
                <a:latin typeface="Abolition"/>
              </a:rPr>
              <a:t>Andrew Harlow</a:t>
            </a:r>
          </a:p>
          <a:p>
            <a:endParaRPr lang="en-US" sz="2000" dirty="0">
              <a:latin typeface="Abolition"/>
            </a:endParaRPr>
          </a:p>
          <a:p>
            <a:r>
              <a:rPr lang="en-US" sz="2000" dirty="0">
                <a:latin typeface="Abolition"/>
              </a:rPr>
              <a:t>5/19/2022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255467-0B9C-3746-9624-341B45BD9C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4827" y="249380"/>
            <a:ext cx="6817300" cy="173874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3600" dirty="0"/>
              <a:t>STAT 466, Spring 2022 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Project </a:t>
            </a:r>
            <a:r>
              <a:rPr lang="en-US" sz="3600" dirty="0">
                <a:solidFill>
                  <a:srgbClr val="FF0000"/>
                </a:solidFill>
              </a:rPr>
              <a:t>2</a:t>
            </a:r>
            <a:r>
              <a:rPr lang="en-US" sz="3600" dirty="0"/>
              <a:t> Debriefing</a:t>
            </a:r>
          </a:p>
        </p:txBody>
      </p:sp>
    </p:spTree>
    <p:extLst>
      <p:ext uri="{BB962C8B-B14F-4D97-AF65-F5344CB8AC3E}">
        <p14:creationId xmlns:p14="http://schemas.microsoft.com/office/powerpoint/2010/main" val="1930610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8BAE7F1-2B1E-9F4C-82DF-1A77B328E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65" y="300164"/>
            <a:ext cx="6565624" cy="697363"/>
          </a:xfrm>
        </p:spPr>
        <p:txBody>
          <a:bodyPr/>
          <a:lstStyle/>
          <a:p>
            <a:r>
              <a:rPr lang="en-US" dirty="0"/>
              <a:t>Session Experience For Us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D698B22-9DDC-224D-8ACD-34AEF7CA09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8283" y="1496291"/>
            <a:ext cx="7456778" cy="291638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Both my partner and I think the meeting went relatively well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Our biggest weakness was our interaction explanation</a:t>
            </a: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I think I used too much slang and common language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Jessica thinks her pace was a bit too fast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045BA52-9045-A947-B0F7-847B331CD5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 </a:t>
            </a:r>
            <a:fld id="{6C7E6F33-74EE-5541-8108-8353B402F8C1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4E26FC-1415-48B4-B344-735E54206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4636" y="180325"/>
            <a:ext cx="1347450" cy="132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281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8BAE7F1-2B1E-9F4C-82DF-1A77B328E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65" y="300164"/>
            <a:ext cx="6633357" cy="697363"/>
          </a:xfrm>
        </p:spPr>
        <p:txBody>
          <a:bodyPr/>
          <a:lstStyle/>
          <a:p>
            <a:r>
              <a:rPr lang="en-US" dirty="0"/>
              <a:t>Session Experience for DE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D698B22-9DDC-224D-8ACD-34AEF7CA09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8283" y="1496291"/>
            <a:ext cx="7456778" cy="291638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I think she liked all the material we brought for her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She was confused with the interaction section</a:t>
            </a: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She liked our discussions about our experiences with breastfeeding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She wanted a graph so she could understand interactions better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045BA52-9045-A947-B0F7-847B331CD5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 </a:t>
            </a:r>
            <a:fld id="{6C7E6F33-74EE-5541-8108-8353B402F8C1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3C8CD4-AFC2-4C3F-9936-24FEB992F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4636" y="180325"/>
            <a:ext cx="1347450" cy="132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478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8BAE7F1-2B1E-9F4C-82DF-1A77B328E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65" y="300164"/>
            <a:ext cx="5256113" cy="697363"/>
          </a:xfrm>
        </p:spPr>
        <p:txBody>
          <a:bodyPr/>
          <a:lstStyle/>
          <a:p>
            <a:r>
              <a:rPr lang="en-US" dirty="0"/>
              <a:t>What worked well?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D698B22-9DDC-224D-8ACD-34AEF7CA09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8283" y="1496291"/>
            <a:ext cx="7456778" cy="291638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Relationship building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My pace when talking</a:t>
            </a: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Authentic interest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Explaining graphs to the 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045BA52-9045-A947-B0F7-847B331CD5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 </a:t>
            </a:r>
            <a:fld id="{6C7E6F33-74EE-5541-8108-8353B402F8C1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9C67C2-5A0E-46E2-90D6-8F5FD2B64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4636" y="180325"/>
            <a:ext cx="1347450" cy="132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579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8BAE7F1-2B1E-9F4C-82DF-1A77B328E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65" y="300164"/>
            <a:ext cx="5086779" cy="697363"/>
          </a:xfrm>
        </p:spPr>
        <p:txBody>
          <a:bodyPr/>
          <a:lstStyle/>
          <a:p>
            <a:r>
              <a:rPr lang="en-US" dirty="0"/>
              <a:t>Needs Improvement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D698B22-9DDC-224D-8ACD-34AEF7CA09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8283" y="1496291"/>
            <a:ext cx="7456778" cy="291638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Use of common language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Leave more time for ending</a:t>
            </a: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Statistical knowledge about interactions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Transitions to next slides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045BA52-9045-A947-B0F7-847B331CD5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 </a:t>
            </a:r>
            <a:fld id="{6C7E6F33-74EE-5541-8108-8353B402F8C1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169F0F-E460-4961-BF5F-760E34A8A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4636" y="180325"/>
            <a:ext cx="1347450" cy="132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832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8BAE7F1-2B1E-9F4C-82DF-1A77B328E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65" y="300164"/>
            <a:ext cx="4657802" cy="697363"/>
          </a:xfrm>
        </p:spPr>
        <p:txBody>
          <a:bodyPr/>
          <a:lstStyle/>
          <a:p>
            <a:r>
              <a:rPr lang="en-US" dirty="0"/>
              <a:t>ASCCR Discussion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D698B22-9DDC-224D-8ACD-34AEF7CA09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8283" y="1496291"/>
            <a:ext cx="7456778" cy="291638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Structure: Ending was incomplete and Work could be improved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Structure: Opening was great</a:t>
            </a: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We displayed a collaborative attitude 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Relationship building was fantastic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045BA52-9045-A947-B0F7-847B331CD5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 </a:t>
            </a:r>
            <a:fld id="{6C7E6F33-74EE-5541-8108-8353B402F8C1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32B481-7A48-4D95-BA4B-304E60A57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4636" y="180325"/>
            <a:ext cx="1347450" cy="132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142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8BAE7F1-2B1E-9F4C-82DF-1A77B328E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65" y="300164"/>
            <a:ext cx="6012468" cy="697363"/>
          </a:xfrm>
        </p:spPr>
        <p:txBody>
          <a:bodyPr/>
          <a:lstStyle/>
          <a:p>
            <a:r>
              <a:rPr lang="en-US" dirty="0"/>
              <a:t>ASCCR Discussion Cont.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D698B22-9DDC-224D-8ACD-34AEF7CA09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8283" y="1496291"/>
            <a:ext cx="7456778" cy="291638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We paraphrased a bit to create understanding between each other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Could’ve used a diagram to explain interactions</a:t>
            </a: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Content was good except for interactions section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Communication was good especially when asking great questions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045BA52-9045-A947-B0F7-847B331CD5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 </a:t>
            </a:r>
            <a:fld id="{6C7E6F33-74EE-5541-8108-8353B402F8C1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32B481-7A48-4D95-BA4B-304E60A57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4636" y="180325"/>
            <a:ext cx="1347450" cy="132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831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8BAE7F1-2B1E-9F4C-82DF-1A77B328E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65" y="300164"/>
            <a:ext cx="6012468" cy="697363"/>
          </a:xfrm>
        </p:spPr>
        <p:txBody>
          <a:bodyPr/>
          <a:lstStyle/>
          <a:p>
            <a:r>
              <a:rPr lang="en-US" dirty="0"/>
              <a:t>Segments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D698B22-9DDC-224D-8ACD-34AEF7CA09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8283" y="1496291"/>
            <a:ext cx="7456778" cy="291638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51:21-52:15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Reason: I misspoke with my words, but I corrected myself and did not spend much time thinking about my mistake. </a:t>
            </a: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52:25-54:07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Reason: I interpret proportions we found and the bar chart to her. I had examples of uses of the word “anything” when I should have used “something”.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045BA52-9045-A947-B0F7-847B331CD5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 </a:t>
            </a:r>
            <a:fld id="{6C7E6F33-74EE-5541-8108-8353B402F8C1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32B481-7A48-4D95-BA4B-304E60A57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4636" y="180325"/>
            <a:ext cx="1347450" cy="132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17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154734"/>
      </a:dk1>
      <a:lt1>
        <a:srgbClr val="FFFFFF"/>
      </a:lt1>
      <a:dk2>
        <a:srgbClr val="545859"/>
      </a:dk2>
      <a:lt2>
        <a:srgbClr val="E7E6E6"/>
      </a:lt2>
      <a:accent1>
        <a:srgbClr val="C69241"/>
      </a:accent1>
      <a:accent2>
        <a:srgbClr val="789F90"/>
      </a:accent2>
      <a:accent3>
        <a:srgbClr val="3A913F"/>
      </a:accent3>
      <a:accent4>
        <a:srgbClr val="FFC000"/>
      </a:accent4>
      <a:accent5>
        <a:srgbClr val="B7CDC2"/>
      </a:accent5>
      <a:accent6>
        <a:srgbClr val="F2F3F1"/>
      </a:accent6>
      <a:hlink>
        <a:srgbClr val="F2C75C"/>
      </a:hlink>
      <a:folHlink>
        <a:srgbClr val="C69214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3328</TotalTime>
  <Words>270</Words>
  <Application>Microsoft Office PowerPoint</Application>
  <PresentationFormat>On-screen Show (16:9)</PresentationFormat>
  <Paragraphs>70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Abolition</vt:lpstr>
      <vt:lpstr>Arial</vt:lpstr>
      <vt:lpstr>Calibri</vt:lpstr>
      <vt:lpstr>Muli</vt:lpstr>
      <vt:lpstr>Muli Regular</vt:lpstr>
      <vt:lpstr>Source Sans Pro</vt:lpstr>
      <vt:lpstr>Source Sans Pro Light</vt:lpstr>
      <vt:lpstr>Utopia Std</vt:lpstr>
      <vt:lpstr>Utopia Std Bold Subhead</vt:lpstr>
      <vt:lpstr>Utopia Std Semibold</vt:lpstr>
      <vt:lpstr>Office Theme</vt:lpstr>
      <vt:lpstr>PowerPoint Presentation</vt:lpstr>
      <vt:lpstr>Session Experience For Us</vt:lpstr>
      <vt:lpstr>Session Experience for DE</vt:lpstr>
      <vt:lpstr>What worked well?</vt:lpstr>
      <vt:lpstr>Needs Improvement</vt:lpstr>
      <vt:lpstr>ASCCR Discussion</vt:lpstr>
      <vt:lpstr>ASCCR Discussion Cont.</vt:lpstr>
      <vt:lpstr>Segments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 466 PowerPoint Template for Project Debriefing</dc:title>
  <dc:creator/>
  <cp:lastModifiedBy>Andrew</cp:lastModifiedBy>
  <cp:revision>210</cp:revision>
  <cp:lastPrinted>2019-07-25T20:02:46Z</cp:lastPrinted>
  <dcterms:created xsi:type="dcterms:W3CDTF">2019-07-25T17:13:11Z</dcterms:created>
  <dcterms:modified xsi:type="dcterms:W3CDTF">2022-05-20T21:41:59Z</dcterms:modified>
</cp:coreProperties>
</file>

<file path=docProps/thumbnail.jpeg>
</file>